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jpeg>
</file>

<file path=ppt/media/image3.jpeg>
</file>

<file path=ppt/media/image4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2" name="內文層級一…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–王大明</a:t>
            </a:r>
          </a:p>
        </p:txBody>
      </p:sp>
      <p:sp>
        <p:nvSpPr>
          <p:cNvPr id="94" name="「在此輸入名言語錄。」"/>
          <p:cNvSpPr/>
          <p:nvPr>
            <p:ph type="body" sz="quarter" idx="14"/>
          </p:nvPr>
        </p:nvSpPr>
        <p:spPr>
          <a:xfrm>
            <a:off x="1270000" y="422275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95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大標題文字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2" name="內文層級一…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1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大標題文字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40" name="內文層級一…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7" name="內文層級一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大標題文字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7" name="內文層級一…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影像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影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燈片編號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矩形"/>
          <p:cNvSpPr/>
          <p:nvPr/>
        </p:nvSpPr>
        <p:spPr>
          <a:xfrm>
            <a:off x="-2270" y="3835695"/>
            <a:ext cx="13009340" cy="1270001"/>
          </a:xfrm>
          <a:prstGeom prst="rect">
            <a:avLst/>
          </a:prstGeom>
          <a:solidFill>
            <a:srgbClr val="FFC23B">
              <a:alpha val="7246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0" name="UI  Design"/>
          <p:cNvSpPr/>
          <p:nvPr>
            <p:ph type="ctrTitle"/>
          </p:nvPr>
        </p:nvSpPr>
        <p:spPr>
          <a:xfrm>
            <a:off x="3002582" y="3679153"/>
            <a:ext cx="6999636" cy="12898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UI  Design</a:t>
            </a:r>
          </a:p>
        </p:txBody>
      </p:sp>
      <p:sp>
        <p:nvSpPr>
          <p:cNvPr id="121" name="110319002 林怡萱"/>
          <p:cNvSpPr/>
          <p:nvPr>
            <p:ph type="subTitle" sz="quarter" idx="1"/>
          </p:nvPr>
        </p:nvSpPr>
        <p:spPr>
          <a:xfrm>
            <a:off x="3545086" y="5254079"/>
            <a:ext cx="5914629" cy="693242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rPr>
                <a:latin typeface="Chalkboard"/>
                <a:ea typeface="Chalkboard"/>
                <a:cs typeface="Chalkboard"/>
                <a:sym typeface="Chalkboard"/>
              </a:rPr>
              <a:t>110319002</a:t>
            </a:r>
            <a:r>
              <a:t> </a:t>
            </a:r>
            <a:r>
              <a:rPr>
                <a:latin typeface="Microsoft JhengHei"/>
                <a:ea typeface="Microsoft JhengHei"/>
                <a:cs typeface="Microsoft JhengHei"/>
                <a:sym typeface="Microsoft JhengHei"/>
              </a:rPr>
              <a:t>林怡萱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矩形"/>
          <p:cNvSpPr/>
          <p:nvPr/>
        </p:nvSpPr>
        <p:spPr>
          <a:xfrm>
            <a:off x="-2270" y="497315"/>
            <a:ext cx="13009340" cy="1270001"/>
          </a:xfrm>
          <a:prstGeom prst="rect">
            <a:avLst/>
          </a:prstGeom>
          <a:solidFill>
            <a:srgbClr val="FFC23B">
              <a:alpha val="7246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4" name="按照項目"/>
          <p:cNvSpPr/>
          <p:nvPr>
            <p:ph type="title"/>
          </p:nvPr>
        </p:nvSpPr>
        <p:spPr>
          <a:xfrm>
            <a:off x="724540" y="485947"/>
            <a:ext cx="5896234" cy="1292738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Hannotate TC Regular"/>
                <a:ea typeface="Hannotate TC Regular"/>
                <a:cs typeface="Hannotate TC Regular"/>
                <a:sym typeface="Hannotate TC Regular"/>
              </a:defRPr>
            </a:lvl1pPr>
          </a:lstStyle>
          <a:p>
            <a:pPr/>
            <a:r>
              <a:t>按照項目</a:t>
            </a:r>
          </a:p>
        </p:txBody>
      </p:sp>
      <p:pic>
        <p:nvPicPr>
          <p:cNvPr id="125" name="Find_Fun_ios.jpg" descr="Find_Fun_io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84691" y="2827756"/>
            <a:ext cx="3175068" cy="56473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Memory_ios.jpg" descr="Memory_io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0997" y="2827756"/>
            <a:ext cx="3175068" cy="564738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因應傳統營造鄉土感，採用土黃色主題色…"/>
          <p:cNvSpPr/>
          <p:nvPr/>
        </p:nvSpPr>
        <p:spPr>
          <a:xfrm>
            <a:off x="8388385" y="3822649"/>
            <a:ext cx="4163671" cy="365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因應傳統營造鄉土感，採用土黃色主題色</a:t>
            </a:r>
          </a:p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按照童玩、工藝、節日、古蹟做分類</a:t>
            </a:r>
          </a:p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保留Navigation Bar</a:t>
            </a:r>
          </a:p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找樂趣的分類較零散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矩形"/>
          <p:cNvSpPr/>
          <p:nvPr/>
        </p:nvSpPr>
        <p:spPr>
          <a:xfrm>
            <a:off x="-2270" y="497315"/>
            <a:ext cx="13009340" cy="1270001"/>
          </a:xfrm>
          <a:prstGeom prst="rect">
            <a:avLst/>
          </a:prstGeom>
          <a:solidFill>
            <a:srgbClr val="FFC23B">
              <a:alpha val="7246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30" name="熱門/喜好"/>
          <p:cNvSpPr/>
          <p:nvPr/>
        </p:nvSpPr>
        <p:spPr>
          <a:xfrm>
            <a:off x="724540" y="485947"/>
            <a:ext cx="5896234" cy="1292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defRPr sz="4800">
                <a:latin typeface="Hannotate TC Regular"/>
                <a:ea typeface="Hannotate TC Regular"/>
                <a:cs typeface="Hannotate TC Regular"/>
                <a:sym typeface="Hannotate TC Regular"/>
              </a:defRPr>
            </a:lvl1pPr>
          </a:lstStyle>
          <a:p>
            <a:pPr/>
            <a:r>
              <a:t>熱門/喜好</a:t>
            </a:r>
          </a:p>
        </p:txBody>
      </p:sp>
      <p:pic>
        <p:nvPicPr>
          <p:cNvPr id="131" name="Find_Fun_ios_2.jpg" descr="Find_Fun_ios_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9740" y="2733913"/>
            <a:ext cx="3175001" cy="5647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Memory_ios_2.jpg" descr="Memory_ios_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8305" y="2733913"/>
            <a:ext cx="3175001" cy="5647268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因應傳統營造鄉土感，採用土黃色主題色…"/>
          <p:cNvSpPr/>
          <p:nvPr/>
        </p:nvSpPr>
        <p:spPr>
          <a:xfrm>
            <a:off x="8388385" y="3517849"/>
            <a:ext cx="4163672" cy="426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因應傳統營造鄉土感，採用土黃色主題色</a:t>
            </a:r>
          </a:p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按照熱門、喜好做大項目分類，再細分為更多不同選擇</a:t>
            </a:r>
          </a:p>
          <a:p>
            <a:pPr marL="444499" indent="-444499" algn="l">
              <a:lnSpc>
                <a:spcPct val="120000"/>
              </a:lnSpc>
              <a:buSzPct val="75000"/>
              <a:buChar char="•"/>
              <a:defRPr sz="2800"/>
            </a:pPr>
            <a:r>
              <a:t>移除Navigation Bar，改為Segment Bar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